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0" r:id="rId3"/>
    <p:sldId id="261" r:id="rId4"/>
    <p:sldId id="257" r:id="rId5"/>
    <p:sldId id="258" r:id="rId6"/>
    <p:sldId id="259" r:id="rId7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58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2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59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00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2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89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6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0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0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8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2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6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CF4AB-FBFB-C341-8597-9A831F660FB4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A4A7A-A525-E34F-9585-5FE060355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99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80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1000 quotes from IEEE Software (1984-2017)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56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2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665021"/>
            <a:ext cx="685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Andale Mono" panose="020B0509000000000004" pitchFamily="49" charset="0"/>
              </a:rPr>
              <a:t>Gems of Software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  <a:latin typeface="Andale Mono" panose="020B0509000000000004" pitchFamily="49" charset="0"/>
              </a:rPr>
              <a:t>Engineering Wisdom</a:t>
            </a:r>
          </a:p>
          <a:p>
            <a:pPr algn="ctr"/>
            <a:endParaRPr lang="en-US" sz="1400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34 years of IEEE Software history in </a:t>
            </a:r>
            <a:r>
              <a:rPr lang="en-US" sz="1400">
                <a:solidFill>
                  <a:schemeClr val="bg1"/>
                </a:solidFill>
                <a:latin typeface="Andale Mono" panose="020B0509000000000004" pitchFamily="49" charset="0"/>
              </a:rPr>
              <a:t>1000 quotes</a:t>
            </a:r>
            <a:endParaRPr lang="en-US" sz="14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78608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70775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28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E3156-D733-8D4F-8A0C-743DEDD49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8F160-79B9-494E-A6DC-A515FC0AD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571</a:t>
            </a:r>
          </a:p>
          <a:p>
            <a:r>
              <a:rPr lang="en-US" dirty="0"/>
              <a:t>635</a:t>
            </a:r>
          </a:p>
          <a:p>
            <a:r>
              <a:rPr lang="en-US" dirty="0"/>
              <a:t>801</a:t>
            </a:r>
          </a:p>
          <a:p>
            <a:r>
              <a:rPr lang="en-US" dirty="0"/>
              <a:t>812</a:t>
            </a:r>
          </a:p>
          <a:p>
            <a:r>
              <a:rPr lang="en-US" dirty="0"/>
              <a:t>850</a:t>
            </a:r>
          </a:p>
          <a:p>
            <a:r>
              <a:rPr lang="en-US" dirty="0"/>
              <a:t>883</a:t>
            </a:r>
          </a:p>
          <a:p>
            <a:r>
              <a:rPr lang="en-US" dirty="0"/>
              <a:t>913</a:t>
            </a:r>
          </a:p>
          <a:p>
            <a:r>
              <a:rPr lang="en-US" dirty="0"/>
              <a:t>962</a:t>
            </a:r>
          </a:p>
          <a:p>
            <a:r>
              <a:rPr lang="en-US" dirty="0"/>
              <a:t>1004</a:t>
            </a:r>
          </a:p>
          <a:p>
            <a:r>
              <a:rPr lang="en-US" dirty="0"/>
              <a:t>1067</a:t>
            </a:r>
          </a:p>
          <a:p>
            <a:r>
              <a:rPr lang="en-US" dirty="0"/>
              <a:t>1093</a:t>
            </a:r>
          </a:p>
          <a:p>
            <a:r>
              <a:rPr lang="en-US" dirty="0"/>
              <a:t>1237</a:t>
            </a:r>
          </a:p>
          <a:p>
            <a:r>
              <a:rPr lang="en-US" dirty="0"/>
              <a:t>1243</a:t>
            </a:r>
          </a:p>
        </p:txBody>
      </p:sp>
    </p:spTree>
    <p:extLst>
      <p:ext uri="{BB962C8B-B14F-4D97-AF65-F5344CB8AC3E}">
        <p14:creationId xmlns:p14="http://schemas.microsoft.com/office/powerpoint/2010/main" val="2601845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(1984-1999)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37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(2000-2009)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36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EF8607-5ADB-CD48-B8ED-05B729071D11}"/>
              </a:ext>
            </a:extLst>
          </p:cNvPr>
          <p:cNvSpPr/>
          <p:nvPr/>
        </p:nvSpPr>
        <p:spPr>
          <a:xfrm>
            <a:off x="0" y="-13445"/>
            <a:ext cx="6858000" cy="9144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C6FE0B-587F-564A-BFEA-4205FAE48331}"/>
              </a:ext>
            </a:extLst>
          </p:cNvPr>
          <p:cNvSpPr txBox="1"/>
          <p:nvPr/>
        </p:nvSpPr>
        <p:spPr>
          <a:xfrm>
            <a:off x="0" y="705362"/>
            <a:ext cx="6858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ndale Mono" panose="020B0509000000000004" pitchFamily="49" charset="0"/>
              </a:rPr>
              <a:t>Software Engineering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Andale Mono" panose="020B0509000000000004" pitchFamily="49" charset="0"/>
              </a:rPr>
              <a:t>Wisdom III</a:t>
            </a:r>
            <a:endParaRPr lang="en-US" sz="8000" b="1" dirty="0">
              <a:solidFill>
                <a:schemeClr val="bg1"/>
              </a:solidFill>
              <a:latin typeface="Andale Mono" panose="020B0509000000000004" pitchFamily="49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ndale Mono" panose="020B0509000000000004" pitchFamily="49" charset="0"/>
              </a:rPr>
              <a:t>Selected quotes from IEEE Software (2010-2017)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B2FEE0-4864-9F45-9914-15B295C80824}"/>
              </a:ext>
            </a:extLst>
          </p:cNvPr>
          <p:cNvSpPr/>
          <p:nvPr/>
        </p:nvSpPr>
        <p:spPr>
          <a:xfrm>
            <a:off x="-1" y="7965161"/>
            <a:ext cx="6858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ndale Mono" panose="020B0509000000000004" pitchFamily="49" charset="0"/>
              </a:rPr>
              <a:t>Editor: Željko Obrenović</a:t>
            </a:r>
            <a:endParaRPr lang="en-US" sz="1100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79006-0765-E840-B83C-A2C9C05B3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3" t="14539" r="11324" b="651"/>
          <a:stretch/>
        </p:blipFill>
        <p:spPr>
          <a:xfrm>
            <a:off x="1035423" y="2957328"/>
            <a:ext cx="4827495" cy="456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240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4477</TotalTime>
  <Words>94</Words>
  <Application>Microsoft Macintosh PowerPoint</Application>
  <PresentationFormat>Letter Paper (8.5x11 in)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Zeljko Obrenovic</dc:creator>
  <cp:lastModifiedBy>Zeljko Obrenovic</cp:lastModifiedBy>
  <cp:revision>19</cp:revision>
  <dcterms:created xsi:type="dcterms:W3CDTF">2018-03-06T11:11:45Z</dcterms:created>
  <dcterms:modified xsi:type="dcterms:W3CDTF">2018-03-09T21:11:34Z</dcterms:modified>
</cp:coreProperties>
</file>

<file path=docProps/thumbnail.jpeg>
</file>